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3" r:id="rId2"/>
    <p:sldId id="264" r:id="rId3"/>
    <p:sldId id="265" r:id="rId4"/>
    <p:sldId id="266" r:id="rId5"/>
    <p:sldId id="267" r:id="rId6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94822" autoAdjust="0"/>
  </p:normalViewPr>
  <p:slideViewPr>
    <p:cSldViewPr>
      <p:cViewPr varScale="1">
        <p:scale>
          <a:sx n="74" d="100"/>
          <a:sy n="74" d="100"/>
        </p:scale>
        <p:origin x="-1350" y="-9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34" y="-78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1403A-3508-4480-A7B3-D49EEC920F4C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13637-1935-4759-8CE8-233BFC26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39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84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err="1" smtClean="0">
                <a:solidFill>
                  <a:schemeClr val="bg2"/>
                </a:solidFill>
              </a:rPr>
              <a:t>Anusorn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b="1" dirty="0" err="1" smtClean="0">
                <a:solidFill>
                  <a:schemeClr val="bg2"/>
                </a:solidFill>
              </a:rPr>
              <a:t>Lueangaramwong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Summer Student Program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26.07.2012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Summer Student Program at PITZ</a:t>
            </a:r>
            <a:endParaRPr lang="de-DE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998537"/>
          </a:xfrm>
        </p:spPr>
        <p:txBody>
          <a:bodyPr/>
          <a:lstStyle/>
          <a:p>
            <a:r>
              <a:rPr lang="en-US" dirty="0" smtClean="0"/>
              <a:t>- Description </a:t>
            </a:r>
            <a:r>
              <a:rPr lang="en-US" dirty="0"/>
              <a:t>of the work and studies done so </a:t>
            </a:r>
            <a:r>
              <a:rPr lang="en-US" dirty="0" smtClean="0"/>
              <a:t>far</a:t>
            </a:r>
            <a:endParaRPr lang="en-US" dirty="0"/>
          </a:p>
          <a:p>
            <a:r>
              <a:rPr lang="de-DE" dirty="0" smtClean="0"/>
              <a:t>- Studies at PITZ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Anusorn Lueangaramwong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/>
              <a:t>Summer Student Program at PITZ</a:t>
            </a:r>
          </a:p>
          <a:p>
            <a:r>
              <a:rPr lang="de-DE" dirty="0" smtClean="0"/>
              <a:t>PITZ‘s control room, 26.07.2012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the work and studies done so far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Femtosecond Electron and Photon Pulses Research </a:t>
            </a:r>
            <a:r>
              <a:rPr lang="en-US" dirty="0" smtClean="0"/>
              <a:t>Laboratory, Chiang </a:t>
            </a:r>
            <a:r>
              <a:rPr lang="en-US" dirty="0"/>
              <a:t>Mai University, </a:t>
            </a:r>
            <a:r>
              <a:rPr lang="en-US" dirty="0" smtClean="0"/>
              <a:t>Thailand</a:t>
            </a:r>
          </a:p>
          <a:p>
            <a:r>
              <a:rPr lang="en-US" dirty="0" smtClean="0"/>
              <a:t>magnetic </a:t>
            </a:r>
            <a:r>
              <a:rPr lang="en-US" dirty="0"/>
              <a:t>electron spectrometer </a:t>
            </a:r>
            <a:endParaRPr lang="en-US" dirty="0" smtClean="0"/>
          </a:p>
          <a:p>
            <a:pPr lvl="1"/>
            <a:r>
              <a:rPr lang="en-US" dirty="0" smtClean="0"/>
              <a:t>ray </a:t>
            </a:r>
            <a:r>
              <a:rPr lang="en-US" dirty="0"/>
              <a:t>tracing calculations </a:t>
            </a:r>
            <a:endParaRPr lang="en-US" dirty="0" smtClean="0"/>
          </a:p>
          <a:p>
            <a:r>
              <a:rPr lang="en-US" dirty="0" smtClean="0"/>
              <a:t>fringe </a:t>
            </a:r>
            <a:r>
              <a:rPr lang="en-US" dirty="0"/>
              <a:t>fields of a dipole </a:t>
            </a:r>
            <a:r>
              <a:rPr lang="en-US" dirty="0" smtClean="0"/>
              <a:t>magnet that affect </a:t>
            </a:r>
            <a:r>
              <a:rPr lang="en-US" dirty="0"/>
              <a:t>beam </a:t>
            </a:r>
            <a:r>
              <a:rPr lang="en-US" dirty="0" smtClean="0"/>
              <a:t>quality</a:t>
            </a:r>
          </a:p>
          <a:p>
            <a:pPr lvl="1"/>
            <a:r>
              <a:rPr lang="en-US" dirty="0"/>
              <a:t>design a electromagnet </a:t>
            </a:r>
            <a:r>
              <a:rPr lang="en-US" dirty="0" smtClean="0"/>
              <a:t>by RADIA (</a:t>
            </a:r>
            <a:r>
              <a:rPr lang="en-US" dirty="0" err="1" smtClean="0"/>
              <a:t>Mathematica</a:t>
            </a:r>
            <a:r>
              <a:rPr lang="en-US" dirty="0" smtClean="0"/>
              <a:t>), shimming</a:t>
            </a:r>
            <a:endParaRPr lang="en-US" dirty="0"/>
          </a:p>
        </p:txBody>
      </p:sp>
      <p:pic>
        <p:nvPicPr>
          <p:cNvPr id="20" name="Picture 2" descr="3d-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030" y="2116858"/>
            <a:ext cx="2282742" cy="1616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2037240" cy="1422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2145512" cy="1848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667000" y="3429000"/>
            <a:ext cx="2105251" cy="2971800"/>
            <a:chOff x="213360" y="1752600"/>
            <a:chExt cx="2834640" cy="4001416"/>
          </a:xfrm>
        </p:grpSpPr>
        <p:pic>
          <p:nvPicPr>
            <p:cNvPr id="14" name="Picture 13" descr="D:\207300\DipoleData\FILE\report\book\PIC from AGRC10\AGRC10-12.png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73" t="73076" r="3001" b="2244"/>
            <a:stretch/>
          </p:blipFill>
          <p:spPr bwMode="auto">
            <a:xfrm>
              <a:off x="914400" y="4615270"/>
              <a:ext cx="1422578" cy="11387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5" name="Group 14"/>
            <p:cNvGrpSpPr/>
            <p:nvPr/>
          </p:nvGrpSpPr>
          <p:grpSpPr>
            <a:xfrm>
              <a:off x="213360" y="1950720"/>
              <a:ext cx="2834640" cy="2468880"/>
              <a:chOff x="377598" y="1752600"/>
              <a:chExt cx="5372038" cy="4054149"/>
            </a:xfrm>
          </p:grpSpPr>
          <p:pic>
            <p:nvPicPr>
              <p:cNvPr id="18" name="Picture 17" descr="D:\207300\DipoleData\FILE\report\book\PIC from AGRC10\AGRC10-12.png"/>
              <p:cNvPicPr/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" t="2087" r="22273" b="2087"/>
              <a:stretch/>
            </p:blipFill>
            <p:spPr bwMode="auto">
              <a:xfrm>
                <a:off x="377598" y="1752600"/>
                <a:ext cx="5372038" cy="405414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075132" y="1782925"/>
                <a:ext cx="644237" cy="2027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260765" y="1752600"/>
              <a:ext cx="0" cy="281940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28800" y="1752600"/>
              <a:ext cx="0" cy="281940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3859" y="3367170"/>
            <a:ext cx="2805541" cy="3490830"/>
            <a:chOff x="228600" y="852570"/>
            <a:chExt cx="2805541" cy="349083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852570"/>
              <a:ext cx="2595307" cy="3490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94508" y="1412451"/>
              <a:ext cx="981605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alpha magnet</a:t>
              </a:r>
              <a:endParaRPr lang="th-TH" sz="1100" b="1" dirty="0">
                <a:latin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66109" y="1572492"/>
              <a:ext cx="568032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RF-gun</a:t>
              </a:r>
              <a:endParaRPr lang="th-TH" sz="1100" b="1" dirty="0">
                <a:latin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24714" y="2125162"/>
              <a:ext cx="441394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sz="1100" b="1" dirty="0" err="1" smtClean="0">
                  <a:latin typeface="Arial" pitchFamily="34" charset="0"/>
                  <a:cs typeface="Arial" pitchFamily="34" charset="0"/>
                </a:rPr>
                <a:t>Linac</a:t>
              </a:r>
              <a:endParaRPr lang="th-TH" sz="1100" b="1" dirty="0">
                <a:latin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61018" y="2844886"/>
              <a:ext cx="1005981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100" b="1" dirty="0" err="1" smtClean="0">
                  <a:latin typeface="Arial" pitchFamily="34" charset="0"/>
                  <a:cs typeface="Arial" pitchFamily="34" charset="0"/>
                </a:rPr>
                <a:t>quadrupole</a:t>
              </a:r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 magnet</a:t>
              </a:r>
              <a:endParaRPr lang="th-TH" sz="1100" b="1" dirty="0">
                <a:latin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19712" y="3733800"/>
              <a:ext cx="1144296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dipole magnet</a:t>
              </a:r>
              <a:endParaRPr lang="th-TH" sz="1100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5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Studies at </a:t>
            </a:r>
            <a:r>
              <a:rPr lang="de-DE" dirty="0" smtClean="0"/>
              <a:t>PITZ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Topic: Particle driven plasma wave acceleration</a:t>
            </a:r>
          </a:p>
          <a:p>
            <a:r>
              <a:rPr lang="en-US" dirty="0" smtClean="0"/>
              <a:t>Specific: Simulation of laser propagation in plasma chamber</a:t>
            </a:r>
          </a:p>
          <a:p>
            <a:pPr lvl="1"/>
            <a:r>
              <a:rPr lang="en-US" dirty="0" smtClean="0"/>
              <a:t>Including nonlinearities</a:t>
            </a:r>
          </a:p>
          <a:p>
            <a:pPr lvl="1"/>
            <a:r>
              <a:rPr lang="en-US" dirty="0" smtClean="0"/>
              <a:t>By VirtualLab5 software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5038054" cy="325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Plasma Accel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7150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7524" y="6122313"/>
            <a:ext cx="34996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Hogan M J </a:t>
            </a:r>
            <a:r>
              <a:rPr lang="en-US" sz="1100" i="1" dirty="0" smtClean="0"/>
              <a:t>et al </a:t>
            </a:r>
            <a:r>
              <a:rPr lang="en-US" sz="1100" dirty="0" smtClean="0"/>
              <a:t>2010 Plasma </a:t>
            </a:r>
            <a:r>
              <a:rPr lang="en-US" sz="1100" dirty="0" err="1"/>
              <a:t>wakefield</a:t>
            </a:r>
            <a:r>
              <a:rPr lang="en-US" sz="1100" dirty="0"/>
              <a:t> acceleration </a:t>
            </a:r>
            <a:endParaRPr lang="en-US" sz="1100" dirty="0" smtClean="0"/>
          </a:p>
          <a:p>
            <a:r>
              <a:rPr lang="en-US" sz="1100" dirty="0" smtClean="0"/>
              <a:t>experiments at FACET, Nature Physics.</a:t>
            </a:r>
            <a:endParaRPr lang="en-US" sz="1100" dirty="0"/>
          </a:p>
        </p:txBody>
      </p:sp>
      <p:pic>
        <p:nvPicPr>
          <p:cNvPr id="2054" name="Picture 6" descr="Riding the Plasma Wa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21" y="3258957"/>
            <a:ext cx="2422179" cy="221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53000" y="5486400"/>
            <a:ext cx="39817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http://www.symmetrymagazine.org/cms/?</a:t>
            </a:r>
            <a:r>
              <a:rPr lang="en-US" sz="1100" dirty="0" smtClean="0"/>
              <a:t>pid=1000091, 2012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312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Studies at PITZ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Learning basics of plasma acceleration, laser beam propagation and </a:t>
            </a:r>
            <a:r>
              <a:rPr lang="en-US" dirty="0" err="1" smtClean="0"/>
              <a:t>ionizaion</a:t>
            </a:r>
            <a:endParaRPr lang="en-US" dirty="0" smtClean="0"/>
          </a:p>
          <a:p>
            <a:pPr lvl="1"/>
            <a:r>
              <a:rPr lang="en-US" dirty="0" smtClean="0"/>
              <a:t>Learning how to use VirtualLab5 software</a:t>
            </a:r>
          </a:p>
          <a:p>
            <a:pPr lvl="1"/>
            <a:r>
              <a:rPr lang="en-US" dirty="0" smtClean="0"/>
              <a:t>Generate simple setup to simulate laser profile in plasma chamber</a:t>
            </a:r>
          </a:p>
          <a:p>
            <a:pPr lvl="2"/>
            <a:r>
              <a:rPr lang="en-US" dirty="0" smtClean="0"/>
              <a:t>Gaussian beam</a:t>
            </a:r>
          </a:p>
          <a:p>
            <a:pPr lvl="2"/>
            <a:r>
              <a:rPr lang="en-US" dirty="0" err="1" smtClean="0"/>
              <a:t>Axicon</a:t>
            </a:r>
            <a:endParaRPr lang="en-US" dirty="0"/>
          </a:p>
          <a:p>
            <a:pPr lvl="1"/>
            <a:r>
              <a:rPr lang="en-US" dirty="0" smtClean="0"/>
              <a:t>Write final report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827"/>
            <a:ext cx="2590800" cy="348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4191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98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your attention.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35092"/>
      </p:ext>
    </p:extLst>
  </p:cSld>
  <p:clrMapOvr>
    <a:masterClrMapping/>
  </p:clrMapOvr>
</p:sld>
</file>

<file path=ppt/theme/theme1.xml><?xml version="1.0" encoding="utf-8"?>
<a:theme xmlns:a="http://schemas.openxmlformats.org/drawingml/2006/main" name="intro0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intro01</Template>
  <TotalTime>268</TotalTime>
  <Words>178</Words>
  <Application>Microsoft Office PowerPoint</Application>
  <PresentationFormat>On-screen Show (4:3)</PresentationFormat>
  <Paragraphs>36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intro01</vt:lpstr>
      <vt:lpstr>Summer Student Program at PITZ</vt:lpstr>
      <vt:lpstr>Description of the work and studies done so far</vt:lpstr>
      <vt:lpstr>Studies at PITZ</vt:lpstr>
      <vt:lpstr>Studies at PITZ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Student Program at PITZ</dc:title>
  <dc:creator>ANUSORN</dc:creator>
  <cp:lastModifiedBy>ANUSORN</cp:lastModifiedBy>
  <cp:revision>15</cp:revision>
  <dcterms:created xsi:type="dcterms:W3CDTF">2012-07-23T18:47:48Z</dcterms:created>
  <dcterms:modified xsi:type="dcterms:W3CDTF">2012-07-25T16:58:26Z</dcterms:modified>
</cp:coreProperties>
</file>